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Margin Impact Analysis – Healthcare Pricing Actions (FY22–FY23)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Internal – Confidential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Quantify financial impact of targeted disruption-era pricing actions</a:t>
            </a:r>
          </a:p>
          <a:p>
            <a:pPr/>
            <a:r>
              <a:t>Align baseline planning assumptions with commercial reality and governance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Portfolio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Top healthcare accounts represent ~68% of segment revenue</a:t>
            </a:r>
          </a:p>
          <a:p>
            <a:pPr/>
            <a:r>
              <a:t>Most accounts follow contractual escalators / annual repricing</a:t>
            </a:r>
          </a:p>
          <a:p>
            <a:pPr/>
            <a:r>
              <a:t>Limited exceptions embedded for retention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Baseline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FY23 base case embeds select actions; no unilateral rollback modeled</a:t>
            </a:r>
          </a:p>
          <a:p>
            <a:pPr/>
            <a:r>
              <a:t>Downside captured via retender/churn sensitivity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Alpine Medical (Account Note)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Unique: disruption-era adjustment carried forward in base case</a:t>
            </a:r>
          </a:p>
          <a:p>
            <a:pPr/>
            <a:r>
              <a:t>Driver: high tender sensitivity; stability required for downstream hospital contracts</a:t>
            </a:r>
          </a:p>
          <a:p>
            <a:pPr/>
            <a:r>
              <a:t>Rollback modeled as churn/retender risk, not contractual reversion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Improve messaging discipline across internal artifacts</a:t>
            </a:r>
          </a:p>
          <a:p>
            <a:pPr/>
            <a:r>
              <a:t>Keep exception log aligned with forecast notes</a:t>
            </a:r>
          </a:p>
          <a:p>
            <a:pPr/>
            <a:r>
              <a:t>Reassess quarterly as market conditions evolve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Appendix: Key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‘Baseline’ used for planning only</a:t>
            </a:r>
          </a:p>
          <a:p>
            <a:pPr/>
            <a:r>
              <a:t>External documentation remains disruption-framed</a:t>
            </a:r>
          </a:p>
          <a:p>
            <a:pPr/>
            <a:r>
              <a:t>Avoid ‘reset/new normal’ phrasing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